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44000" y="72000"/>
            <a:ext cx="9540000" cy="3004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44000" y="3888000"/>
            <a:ext cx="9000000" cy="658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584000" y="648000"/>
            <a:ext cx="6479640" cy="2598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>
              <a:spcBef>
                <a:spcPts val="1417"/>
              </a:spcBef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lvl="1">
              <a:spcBef>
                <a:spcPts val="1134"/>
              </a:spcBef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lvl="2">
              <a:spcBef>
                <a:spcPts val="850"/>
              </a:spcBef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lvl="3">
              <a:spcBef>
                <a:spcPts val="567"/>
              </a:spcBef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lvl="4">
              <a:spcBef>
                <a:spcPts val="283"/>
              </a:spcBef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lvl="5">
              <a:spcBef>
                <a:spcPts val="283"/>
              </a:spcBef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lvl="6">
              <a:spcBef>
                <a:spcPts val="283"/>
              </a:spcBef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TextShape 3"/>
          <p:cNvSpPr txBox="1"/>
          <p:nvPr/>
        </p:nvSpPr>
        <p:spPr>
          <a:xfrm>
            <a:off x="4104000" y="4896000"/>
            <a:ext cx="4392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fld id="{748C4E01-691A-4F30-90A2-2D984F15ECCC}" type="author">
              <a:rPr lang="en-US" sz="1800" b="0" strike="noStrike" spc="-1">
                <a:latin typeface="Arial"/>
              </a:rPr>
              <a:t> </a:t>
            </a:fld>
            <a:endParaRPr lang="en-US" sz="18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504000" y="5256000"/>
            <a:ext cx="1656000" cy="410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2520000" y="5256000"/>
            <a:ext cx="4680000" cy="41040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7560000" y="5256000"/>
            <a:ext cx="1656000" cy="4104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BCAC2A60-0858-4244-B90E-71CBEE3DE99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44000" y="72000"/>
            <a:ext cx="9540000" cy="648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504000" y="5256000"/>
            <a:ext cx="1656000" cy="410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2520000" y="5256000"/>
            <a:ext cx="4680000" cy="41040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7560000" y="5256000"/>
            <a:ext cx="1656000" cy="41040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40FCC9D5-FE71-4225-8970-00C77CBD332D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91440" y="3321720"/>
            <a:ext cx="900000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Arial"/>
              </a:rPr>
              <a:t>INFORMACIJSKI SISTEM ZA VARSTVO DOMAČIH ŽIVALI</a:t>
            </a:r>
          </a:p>
        </p:txBody>
      </p:sp>
      <p:sp>
        <p:nvSpPr>
          <p:cNvPr id="122" name="TextShape 2"/>
          <p:cNvSpPr txBox="1"/>
          <p:nvPr/>
        </p:nvSpPr>
        <p:spPr>
          <a:xfrm>
            <a:off x="4023360" y="4937760"/>
            <a:ext cx="53035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chemeClr val="bg1"/>
                </a:solidFill>
                <a:latin typeface="Arial"/>
              </a:rPr>
              <a:t>Žiga Milan Holc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61200" y="9684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Arial"/>
              </a:rPr>
              <a:t>KAJ, KO NAS NI DOMA?</a:t>
            </a:r>
          </a:p>
        </p:txBody>
      </p:sp>
      <p:pic>
        <p:nvPicPr>
          <p:cNvPr id="124" name="Slika 123"/>
          <p:cNvPicPr/>
          <p:nvPr/>
        </p:nvPicPr>
        <p:blipFill>
          <a:blip r:embed="rId2"/>
          <a:stretch/>
        </p:blipFill>
        <p:spPr>
          <a:xfrm rot="16202400">
            <a:off x="6652800" y="2855520"/>
            <a:ext cx="2055960" cy="2741760"/>
          </a:xfrm>
          <a:prstGeom prst="rect">
            <a:avLst/>
          </a:prstGeom>
          <a:ln>
            <a:noFill/>
          </a:ln>
        </p:spPr>
      </p:pic>
      <p:pic>
        <p:nvPicPr>
          <p:cNvPr id="125" name="Slika 124"/>
          <p:cNvPicPr/>
          <p:nvPr/>
        </p:nvPicPr>
        <p:blipFill>
          <a:blip r:embed="rId3"/>
          <a:srcRect l="13042" t="27255" r="14237"/>
          <a:stretch/>
        </p:blipFill>
        <p:spPr>
          <a:xfrm>
            <a:off x="6309360" y="914400"/>
            <a:ext cx="2743200" cy="2057400"/>
          </a:xfrm>
          <a:prstGeom prst="rect">
            <a:avLst/>
          </a:prstGeom>
          <a:ln>
            <a:noFill/>
          </a:ln>
        </p:spPr>
      </p:pic>
      <p:sp>
        <p:nvSpPr>
          <p:cNvPr id="126" name="TextShape 2"/>
          <p:cNvSpPr txBox="1"/>
          <p:nvPr/>
        </p:nvSpPr>
        <p:spPr>
          <a:xfrm>
            <a:off x="182880" y="1005840"/>
            <a:ext cx="4426920" cy="3762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Sorodniki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prijatelji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znanci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Hotel za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živali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127" name="TextShape 3"/>
          <p:cNvSpPr txBox="1"/>
          <p:nvPr/>
        </p:nvSpPr>
        <p:spPr>
          <a:xfrm>
            <a:off x="6309360" y="5254200"/>
            <a:ext cx="1920240" cy="232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 dirty="0">
                <a:solidFill>
                  <a:schemeClr val="bg1"/>
                </a:solidFill>
                <a:latin typeface="Arial"/>
              </a:rPr>
              <a:t>LASTNI VIR</a:t>
            </a:r>
          </a:p>
        </p:txBody>
      </p:sp>
      <p:sp>
        <p:nvSpPr>
          <p:cNvPr id="128" name="TextShape 4"/>
          <p:cNvSpPr txBox="1"/>
          <p:nvPr/>
        </p:nvSpPr>
        <p:spPr>
          <a:xfrm>
            <a:off x="6309360" y="2971800"/>
            <a:ext cx="1920240" cy="232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 dirty="0">
                <a:solidFill>
                  <a:schemeClr val="bg1"/>
                </a:solidFill>
                <a:latin typeface="Arial"/>
              </a:rPr>
              <a:t>LASTNI VIR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Arial"/>
              </a:rPr>
              <a:t>VELIKA ŠKODA</a:t>
            </a:r>
          </a:p>
        </p:txBody>
      </p:sp>
      <p:pic>
        <p:nvPicPr>
          <p:cNvPr id="130" name="Slika 129"/>
          <p:cNvPicPr/>
          <p:nvPr/>
        </p:nvPicPr>
        <p:blipFill>
          <a:blip r:embed="rId2"/>
          <a:stretch/>
        </p:blipFill>
        <p:spPr>
          <a:xfrm>
            <a:off x="4846320" y="1280160"/>
            <a:ext cx="4290480" cy="3200400"/>
          </a:xfrm>
          <a:prstGeom prst="rect">
            <a:avLst/>
          </a:prstGeom>
          <a:ln>
            <a:noFill/>
          </a:ln>
        </p:spPr>
      </p:pic>
      <p:sp>
        <p:nvSpPr>
          <p:cNvPr id="131" name="TextShape 2"/>
          <p:cNvSpPr txBox="1"/>
          <p:nvPr/>
        </p:nvSpPr>
        <p:spPr>
          <a:xfrm>
            <a:off x="457200" y="4516560"/>
            <a:ext cx="3657600" cy="238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50" b="0" strike="noStrike" spc="-1" dirty="0" err="1">
                <a:solidFill>
                  <a:schemeClr val="bg1"/>
                </a:solidFill>
                <a:latin typeface="Arial"/>
              </a:rPr>
              <a:t>VIR:https</a:t>
            </a:r>
            <a:r>
              <a:rPr lang="en-US" sz="1050" b="0" strike="noStrike" spc="-1" dirty="0">
                <a:solidFill>
                  <a:schemeClr val="bg1"/>
                </a:solidFill>
                <a:latin typeface="Arial"/>
              </a:rPr>
              <a:t>://icanhas.cheezburger.com/lolcats/tag/destroyed</a:t>
            </a:r>
          </a:p>
        </p:txBody>
      </p:sp>
      <p:pic>
        <p:nvPicPr>
          <p:cNvPr id="132" name="Slika 131"/>
          <p:cNvPicPr/>
          <p:nvPr/>
        </p:nvPicPr>
        <p:blipFill>
          <a:blip r:embed="rId3"/>
          <a:stretch/>
        </p:blipFill>
        <p:spPr>
          <a:xfrm>
            <a:off x="457200" y="1280160"/>
            <a:ext cx="3993120" cy="3194280"/>
          </a:xfrm>
          <a:prstGeom prst="rect">
            <a:avLst/>
          </a:prstGeom>
          <a:ln>
            <a:noFill/>
          </a:ln>
        </p:spPr>
      </p:pic>
      <p:sp>
        <p:nvSpPr>
          <p:cNvPr id="133" name="TextShape 3"/>
          <p:cNvSpPr txBox="1"/>
          <p:nvPr/>
        </p:nvSpPr>
        <p:spPr>
          <a:xfrm>
            <a:off x="4846320" y="4516560"/>
            <a:ext cx="4297680" cy="38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50" b="0" strike="noStrike" spc="-1" dirty="0" err="1">
                <a:solidFill>
                  <a:schemeClr val="bg1"/>
                </a:solidFill>
                <a:latin typeface="Arial"/>
              </a:rPr>
              <a:t>VIR:https</a:t>
            </a:r>
            <a:r>
              <a:rPr lang="en-US" sz="1050" b="0" strike="noStrike" spc="-1" dirty="0">
                <a:solidFill>
                  <a:schemeClr val="bg1"/>
                </a:solidFill>
                <a:latin typeface="Arial"/>
              </a:rPr>
              <a:t>://www.reddit.com/r/funny/comments/1uobne/misunderstood_bird_helps_his_owner_clean_his/v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Arial"/>
              </a:rPr>
              <a:t>MOTIVACIJA</a:t>
            </a:r>
          </a:p>
        </p:txBody>
      </p:sp>
      <p:pic>
        <p:nvPicPr>
          <p:cNvPr id="135" name="Slika 134"/>
          <p:cNvPicPr/>
          <p:nvPr/>
        </p:nvPicPr>
        <p:blipFill>
          <a:blip r:embed="rId2"/>
          <a:srcRect t="12474"/>
          <a:stretch/>
        </p:blipFill>
        <p:spPr>
          <a:xfrm>
            <a:off x="290160" y="640080"/>
            <a:ext cx="3917520" cy="4572000"/>
          </a:xfrm>
          <a:prstGeom prst="rect">
            <a:avLst/>
          </a:prstGeom>
          <a:ln>
            <a:noFill/>
          </a:ln>
        </p:spPr>
      </p:pic>
      <p:pic>
        <p:nvPicPr>
          <p:cNvPr id="136" name="Slika 135"/>
          <p:cNvPicPr/>
          <p:nvPr/>
        </p:nvPicPr>
        <p:blipFill>
          <a:blip r:embed="rId3"/>
          <a:stretch/>
        </p:blipFill>
        <p:spPr>
          <a:xfrm>
            <a:off x="4846320" y="640080"/>
            <a:ext cx="4297680" cy="4609800"/>
          </a:xfrm>
          <a:prstGeom prst="rect">
            <a:avLst/>
          </a:prstGeom>
          <a:ln>
            <a:noFill/>
          </a:ln>
        </p:spPr>
      </p:pic>
      <p:sp>
        <p:nvSpPr>
          <p:cNvPr id="137" name="TextShape 2"/>
          <p:cNvSpPr txBox="1"/>
          <p:nvPr/>
        </p:nvSpPr>
        <p:spPr>
          <a:xfrm>
            <a:off x="4846320" y="5249880"/>
            <a:ext cx="3657600" cy="238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50" b="0" strike="noStrike" spc="-1" dirty="0">
                <a:solidFill>
                  <a:schemeClr val="bg1"/>
                </a:solidFill>
                <a:latin typeface="Arial"/>
              </a:rPr>
              <a:t>VIR: https://www.kosmatasreca.si/cenik/</a:t>
            </a:r>
          </a:p>
        </p:txBody>
      </p:sp>
      <p:sp>
        <p:nvSpPr>
          <p:cNvPr id="138" name="TextShape 3"/>
          <p:cNvSpPr txBox="1"/>
          <p:nvPr/>
        </p:nvSpPr>
        <p:spPr>
          <a:xfrm>
            <a:off x="290160" y="5212080"/>
            <a:ext cx="1920240" cy="232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00" b="0" strike="noStrike" spc="-1" dirty="0">
                <a:solidFill>
                  <a:schemeClr val="bg1"/>
                </a:solidFill>
                <a:latin typeface="Arial"/>
              </a:rPr>
              <a:t>LASTNI VIR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 err="1">
                <a:solidFill>
                  <a:schemeClr val="bg1"/>
                </a:solidFill>
                <a:latin typeface="Arial"/>
              </a:rPr>
              <a:t>PetBnB</a:t>
            </a:r>
            <a:endParaRPr lang="en-US" sz="44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0" name="Slika 139"/>
          <p:cNvPicPr/>
          <p:nvPr/>
        </p:nvPicPr>
        <p:blipFill>
          <a:blip r:embed="rId2"/>
          <a:srcRect t="9673" r="50006" b="3237"/>
          <a:stretch/>
        </p:blipFill>
        <p:spPr>
          <a:xfrm>
            <a:off x="645480" y="921240"/>
            <a:ext cx="8772480" cy="4297680"/>
          </a:xfrm>
          <a:prstGeom prst="rect">
            <a:avLst/>
          </a:prstGeom>
          <a:ln>
            <a:noFill/>
          </a:ln>
        </p:spPr>
      </p:pic>
      <p:sp>
        <p:nvSpPr>
          <p:cNvPr id="141" name="TextShape 2"/>
          <p:cNvSpPr txBox="1"/>
          <p:nvPr/>
        </p:nvSpPr>
        <p:spPr>
          <a:xfrm>
            <a:off x="640080" y="5248080"/>
            <a:ext cx="3657600" cy="238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50" b="0" strike="noStrike" spc="-1" dirty="0">
                <a:solidFill>
                  <a:schemeClr val="bg1"/>
                </a:solidFill>
                <a:latin typeface="Arial"/>
              </a:rPr>
              <a:t>VIR: https://www.petbnb.nl/en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Arial"/>
              </a:rPr>
              <a:t>NAČRTOVANJE</a:t>
            </a:r>
          </a:p>
        </p:txBody>
      </p:sp>
      <p:sp>
        <p:nvSpPr>
          <p:cNvPr id="143" name="TextShape 2"/>
          <p:cNvSpPr txBox="1"/>
          <p:nvPr/>
        </p:nvSpPr>
        <p:spPr>
          <a:xfrm>
            <a:off x="504000" y="1326600"/>
            <a:ext cx="854856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Spletna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stran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/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aplikacija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Spletni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strežnik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in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podatkovno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bazo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Ekonomsko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upravičen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4" name="Slika 143"/>
          <p:cNvPicPr/>
          <p:nvPr/>
        </p:nvPicPr>
        <p:blipFill>
          <a:blip r:embed="rId2"/>
          <a:stretch/>
        </p:blipFill>
        <p:spPr>
          <a:xfrm>
            <a:off x="5760720" y="2560320"/>
            <a:ext cx="2378520" cy="267552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5120640" y="5249880"/>
            <a:ext cx="4297680" cy="534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50" b="0" strike="noStrike" spc="-1" dirty="0">
                <a:solidFill>
                  <a:schemeClr val="bg1"/>
                </a:solidFill>
                <a:latin typeface="Arial"/>
              </a:rPr>
              <a:t>VIR: https://www.tia-a3.com/upload/container/102/slideimg_idea_d.jpg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Arial"/>
              </a:rPr>
              <a:t>KLJUČNE ODLOČITVE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Opis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živali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uporabnika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Lokacija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in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koledar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Komentarji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in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ocenjevanje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148" name="Slika 147"/>
          <p:cNvPicPr/>
          <p:nvPr/>
        </p:nvPicPr>
        <p:blipFill>
          <a:blip r:embed="rId2"/>
          <a:srcRect t="9865" b="7885"/>
          <a:stretch/>
        </p:blipFill>
        <p:spPr>
          <a:xfrm>
            <a:off x="6126480" y="914400"/>
            <a:ext cx="3668400" cy="3017160"/>
          </a:xfrm>
          <a:prstGeom prst="rect">
            <a:avLst/>
          </a:prstGeom>
          <a:ln>
            <a:noFill/>
          </a:ln>
        </p:spPr>
      </p:pic>
      <p:sp>
        <p:nvSpPr>
          <p:cNvPr id="149" name="TextShape 3"/>
          <p:cNvSpPr txBox="1"/>
          <p:nvPr/>
        </p:nvSpPr>
        <p:spPr>
          <a:xfrm>
            <a:off x="6126480" y="3931560"/>
            <a:ext cx="3657600" cy="38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50" b="0" strike="noStrike" spc="-1" dirty="0">
                <a:solidFill>
                  <a:schemeClr val="bg1"/>
                </a:solidFill>
                <a:latin typeface="Arial"/>
              </a:rPr>
              <a:t>VIR: https://image.freepik.com/free-vector/modern-planning-schedule-concept_23-2147939226.jpg</a:t>
            </a:r>
          </a:p>
        </p:txBody>
      </p:sp>
      <p:pic>
        <p:nvPicPr>
          <p:cNvPr id="150" name="Slika 149"/>
          <p:cNvPicPr/>
          <p:nvPr/>
        </p:nvPicPr>
        <p:blipFill>
          <a:blip r:embed="rId3"/>
          <a:srcRect b="50317"/>
          <a:stretch/>
        </p:blipFill>
        <p:spPr>
          <a:xfrm>
            <a:off x="225000" y="3474720"/>
            <a:ext cx="5627160" cy="1097280"/>
          </a:xfrm>
          <a:prstGeom prst="rect">
            <a:avLst/>
          </a:prstGeom>
          <a:ln>
            <a:noFill/>
          </a:ln>
        </p:spPr>
      </p:pic>
      <p:sp>
        <p:nvSpPr>
          <p:cNvPr id="151" name="TextShape 4"/>
          <p:cNvSpPr txBox="1"/>
          <p:nvPr/>
        </p:nvSpPr>
        <p:spPr>
          <a:xfrm>
            <a:off x="365760" y="4480560"/>
            <a:ext cx="3657600" cy="386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050" b="0" strike="noStrike" spc="-1" dirty="0">
                <a:solidFill>
                  <a:schemeClr val="bg1"/>
                </a:solidFill>
                <a:latin typeface="Arial"/>
              </a:rPr>
              <a:t>VIR: https://www.pinclipart.com/picdir/big/143-1435118_2-out-of-5-stars-transparent-background-clipart.png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Arial"/>
              </a:rPr>
              <a:t>KONČNA REŠITEV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Nadgraditi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Petbnb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Od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začetka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Tehnične</a:t>
            </a:r>
            <a:r>
              <a:rPr lang="en-US" sz="3200" b="0" strike="noStrike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chemeClr val="bg1"/>
                </a:solidFill>
                <a:latin typeface="Arial"/>
              </a:rPr>
              <a:t>rešitve</a:t>
            </a:r>
            <a:endParaRPr lang="en-US" sz="32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144000" y="72000"/>
            <a:ext cx="9540000" cy="64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>
                <a:solidFill>
                  <a:schemeClr val="bg1"/>
                </a:solidFill>
                <a:latin typeface="Arial"/>
              </a:rPr>
              <a:t>HVALA ZA POZORNOST!</a:t>
            </a:r>
          </a:p>
        </p:txBody>
      </p:sp>
      <p:sp>
        <p:nvSpPr>
          <p:cNvPr id="155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197</Words>
  <Application>Microsoft Office PowerPoint</Application>
  <PresentationFormat>Po meri</PresentationFormat>
  <Paragraphs>31</Paragraphs>
  <Slides>9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3</vt:i4>
      </vt:variant>
      <vt:variant>
        <vt:lpstr>Naslovi diapozitivov</vt:lpstr>
      </vt:variant>
      <vt:variant>
        <vt:i4>9</vt:i4>
      </vt:variant>
    </vt:vector>
  </HeadingPairs>
  <TitlesOfParts>
    <vt:vector size="17" baseType="lpstr">
      <vt:lpstr>Arial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subject/>
  <dc:creator/>
  <dc:description/>
  <cp:lastModifiedBy>Žiga Holc</cp:lastModifiedBy>
  <cp:revision>22</cp:revision>
  <dcterms:created xsi:type="dcterms:W3CDTF">2019-05-18T12:31:15Z</dcterms:created>
  <dcterms:modified xsi:type="dcterms:W3CDTF">2019-05-19T20:26:50Z</dcterms:modified>
  <dc:language>en-US</dc:language>
</cp:coreProperties>
</file>